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42D9-82AC-4819-B69D-BCD40DE1D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9C904-D571-436F-B986-47E7A4703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5BE08-7F04-44AE-B3A1-5591FF9F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92E20-8556-46A3-9F92-D535DB76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43D1D-349A-4325-AFAC-69030544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CC62-46F7-4FE8-8078-7C2FDAD9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FBE4D-D1AE-46F2-941C-6CB26D37D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B16E-53F8-4214-83A4-7CB39A65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1155C-5D76-4FFB-AD3F-A570A9C1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35A40-4088-417F-987C-2696002A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21BB5-EE48-4382-A2F7-1169C9434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6E434-E2ED-4936-9CD1-294CB4AB5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64019-FA68-412D-AC3C-5B4707F2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39A4B-3140-4C77-879B-D7C1B643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EEA6-EF2E-4B54-A6CE-F99AAAC5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4D6B-1D37-4016-9B8B-A10598CD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6600-59EF-4A79-AF6F-3CAB9ECC7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485B9-AFF1-4961-B34D-1EB8ECC8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3454-BBF1-4FBA-ACFB-31DE8EB0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5D775-DF99-4288-9BE4-52859517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2EAC-C961-4F1F-8DE6-B2FCC4ED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330BB-CAA6-4923-8A98-089F3BC8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26070-122C-4510-B659-9F1371D5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C868-DED0-4B3C-9E0F-6F622F78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B893-189E-41B8-8898-34169F0D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995B-A2B7-4858-9398-2092CC10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DA3A-7B01-4AB2-B8EB-542BE43C2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F7AAF-E248-41C2-8AE8-57FD421D6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01305-12D2-46E5-BDC0-79231425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EDF8F-05E3-4D16-AD00-9B3699E3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1BF37-6142-496D-A447-1FA21F3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6D93-D73C-463C-95A3-1242E7C0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550B9-41C3-45DC-ABB3-7BF622D17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43735-AEF2-4E8F-9D0C-A126817FB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B7CA5-8566-4D0E-9325-C39B2F38F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7508B-31E5-461D-A6B4-A3614C8E1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ACF65-16A1-4CE9-8D62-41DC08C3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4AA39-F9A1-42DF-AB4E-338EB153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AED6E-76B6-4806-B536-4808EBBB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BE56-F6F3-4CD1-92AD-32374DC8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BD26C-9301-47BC-86F8-E66EE62B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2F6A1-6341-4275-96DE-AA87960B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D2E45-FE01-4058-A8B3-6360D0DE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6AE83-445C-4ECF-A4FD-74532018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0F730-2A15-4B4C-BA3E-72B9E913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0BAD2-E59D-482E-94D3-15792A66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BF29-0A6D-4A4F-8D45-750EED09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E7E6-17B7-4565-AA5A-046AD76F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781CF-4DA5-4EAD-ACEB-C2F2E5084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A7386-7A21-4AFE-9779-D630781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B7B2F-7918-411D-9376-D1EC62AB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349CE-5306-4BFA-A392-EB06541D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62FB-963C-4B8D-8693-50736029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A4822-B6B7-41C7-8F98-008E69A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71905-EE44-43E8-86C2-545E2F04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19A86-B1E8-4E89-B59C-74EDD14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B035A-4EDD-4E57-8512-3F9EADE3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BF9B5-2CCB-4444-9EFB-E8E301C8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0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E7D4D-B4FE-4728-9ABD-2D721FD6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88583-20B1-4005-B297-35109FE01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075E4-510F-43B5-9377-B8821129C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9C6B-D3E6-472C-B4F0-0FFF9229426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7B9A-A477-41C5-8E18-AC6D47134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2EFF7-3CA4-4280-8DBD-06DC12F8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B742-CE12-4C3B-882E-ED175EEA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5B5D1-A1E0-4890-9E9F-7BD4CC63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7238" y="359762"/>
            <a:ext cx="5974801" cy="588144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935E8D-C64C-4724-A4AE-659DB298B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20" y="2257063"/>
            <a:ext cx="5224585" cy="3630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68EF15-B9EB-4A06-8F6A-8A4E831E8D29}"/>
              </a:ext>
            </a:extLst>
          </p:cNvPr>
          <p:cNvSpPr txBox="1"/>
          <p:nvPr/>
        </p:nvSpPr>
        <p:spPr>
          <a:xfrm>
            <a:off x="2280213" y="405114"/>
            <a:ext cx="575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Lebanon Cemetery, 85  Synagogue Road, Lebanon 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380E3-C4C5-4A43-846E-050562F26850}"/>
              </a:ext>
            </a:extLst>
          </p:cNvPr>
          <p:cNvSpPr txBox="1"/>
          <p:nvPr/>
        </p:nvSpPr>
        <p:spPr>
          <a:xfrm>
            <a:off x="9248172" y="6103219"/>
            <a:ext cx="14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13, 2020</a:t>
            </a:r>
          </a:p>
        </p:txBody>
      </p:sp>
    </p:spTree>
    <p:extLst>
      <p:ext uri="{BB962C8B-B14F-4D97-AF65-F5344CB8AC3E}">
        <p14:creationId xmlns:p14="http://schemas.microsoft.com/office/powerpoint/2010/main" val="255134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AE253D-E28B-450C-A1B7-93859870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8573" y="994214"/>
            <a:ext cx="5987173" cy="5075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9A2B69-C2D4-4FB7-915E-29F941847A6D}"/>
              </a:ext>
            </a:extLst>
          </p:cNvPr>
          <p:cNvSpPr txBox="1"/>
          <p:nvPr/>
        </p:nvSpPr>
        <p:spPr>
          <a:xfrm>
            <a:off x="2280213" y="405114"/>
            <a:ext cx="575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Lebanon Cemetery, 85  Synagogue Road, Lebanon 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81F61-61D4-4D5D-AE32-EC27F8010FB3}"/>
              </a:ext>
            </a:extLst>
          </p:cNvPr>
          <p:cNvSpPr txBox="1"/>
          <p:nvPr/>
        </p:nvSpPr>
        <p:spPr>
          <a:xfrm>
            <a:off x="9236597" y="5898888"/>
            <a:ext cx="14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13, 2020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44E36D-20B6-4E86-9F27-989068F6D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1" y="1713053"/>
            <a:ext cx="5161272" cy="37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7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Svea Meyer</dc:creator>
  <cp:lastModifiedBy>Svea Meyer</cp:lastModifiedBy>
  <cp:revision>5</cp:revision>
  <cp:lastPrinted>2020-05-13T15:34:46Z</cp:lastPrinted>
  <dcterms:created xsi:type="dcterms:W3CDTF">2020-05-13T15:16:47Z</dcterms:created>
  <dcterms:modified xsi:type="dcterms:W3CDTF">2020-05-14T18:36:44Z</dcterms:modified>
</cp:coreProperties>
</file>